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3" r:id="rId4"/>
    <p:sldId id="257" r:id="rId5"/>
    <p:sldId id="260" r:id="rId6"/>
    <p:sldId id="262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2321" autoAdjust="0"/>
  </p:normalViewPr>
  <p:slideViewPr>
    <p:cSldViewPr>
      <p:cViewPr>
        <p:scale>
          <a:sx n="70" d="100"/>
          <a:sy n="70" d="100"/>
        </p:scale>
        <p:origin x="-138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DF72225-64D6-4A6F-B81D-431EDEA02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055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689F3FB-DF98-4DD1-BF95-05A63D22E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81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256584"/>
          </a:xfrm>
        </p:spPr>
        <p:txBody>
          <a:bodyPr/>
          <a:lstStyle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62056" y="6381328"/>
            <a:ext cx="730424" cy="365125"/>
          </a:xfrm>
        </p:spPr>
        <p:txBody>
          <a:bodyPr/>
          <a:lstStyle/>
          <a:p>
            <a:fld id="{055C3495-B7F3-4020-8721-4A5F30661E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72008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0684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25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856895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8384" y="6448251"/>
            <a:ext cx="658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C3495-B7F3-4020-8721-4A5F30661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1944216" cy="648072"/>
          </a:xfrm>
        </p:spPr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INFOMGP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3848" y="4869160"/>
            <a:ext cx="4816624" cy="576064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Student names and numbers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239704"/>
            <a:ext cx="8496944" cy="20313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i="1" dirty="0" smtClean="0"/>
          </a:p>
          <a:p>
            <a:pPr algn="ctr"/>
            <a:r>
              <a:rPr lang="en-US" i="1" dirty="0" smtClean="0"/>
              <a:t>Papers’ references</a:t>
            </a:r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764704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3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the problem to solve and its context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might have to refer to prior related </a:t>
            </a:r>
            <a:r>
              <a:rPr lang="en-US" dirty="0" smtClean="0"/>
              <a:t>works</a:t>
            </a:r>
          </a:p>
          <a:p>
            <a:pPr lvl="1"/>
            <a:r>
              <a:rPr lang="en-US" dirty="0" smtClean="0"/>
              <a:t>You can already use visual aids</a:t>
            </a:r>
            <a:endParaRPr lang="en-US" dirty="0"/>
          </a:p>
          <a:p>
            <a:r>
              <a:rPr lang="en-US" dirty="0" smtClean="0"/>
              <a:t>Introduce the three papers</a:t>
            </a:r>
          </a:p>
          <a:p>
            <a:pPr lvl="1"/>
            <a:r>
              <a:rPr lang="en-US" dirty="0" smtClean="0"/>
              <a:t>Give the authors’ motivations and main contributions in layman’s terms for each paper</a:t>
            </a:r>
          </a:p>
          <a:p>
            <a:pPr lvl="1"/>
            <a:r>
              <a:rPr lang="en-US" dirty="0" smtClean="0"/>
              <a:t>Present very shortly the main authors and </a:t>
            </a:r>
            <a:r>
              <a:rPr lang="en-US" dirty="0" smtClean="0"/>
              <a:t>labs (optional)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38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relevant you can include 1-2 slides on the technical background (it has to be important to understand the context or the papers)</a:t>
            </a:r>
          </a:p>
          <a:p>
            <a:r>
              <a:rPr lang="en-US" dirty="0" smtClean="0"/>
              <a:t>It can be a famous algorithm, a mathematics or physics equation, a computation / optimization technique, a program functionality or design etc.</a:t>
            </a:r>
          </a:p>
          <a:p>
            <a:r>
              <a:rPr lang="en-US" dirty="0" smtClean="0"/>
              <a:t>Do not repeat something seen during the lectures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Technical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43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paper describe the method, its evaluations and experiments</a:t>
            </a:r>
          </a:p>
          <a:p>
            <a:r>
              <a:rPr lang="en-US" dirty="0"/>
              <a:t>Indicate </a:t>
            </a:r>
            <a:r>
              <a:rPr lang="en-US" dirty="0" smtClean="0"/>
              <a:t>its </a:t>
            </a:r>
            <a:r>
              <a:rPr lang="en-US" dirty="0"/>
              <a:t>advantages and </a:t>
            </a:r>
            <a:r>
              <a:rPr lang="en-US" dirty="0" smtClean="0"/>
              <a:t>limitations</a:t>
            </a:r>
          </a:p>
          <a:p>
            <a:r>
              <a:rPr lang="en-US" dirty="0" smtClean="0"/>
              <a:t>Do not spend too much time in details, but the audience has to understand how it is done</a:t>
            </a:r>
          </a:p>
          <a:p>
            <a:r>
              <a:rPr lang="en-US" dirty="0" smtClean="0"/>
              <a:t>Try to illustrate as much </a:t>
            </a:r>
            <a:r>
              <a:rPr lang="en-US" dirty="0"/>
              <a:t>as possible and </a:t>
            </a:r>
            <a:r>
              <a:rPr lang="en-US" dirty="0" smtClean="0"/>
              <a:t>give </a:t>
            </a:r>
            <a:r>
              <a:rPr lang="en-US" dirty="0"/>
              <a:t>possible applications</a:t>
            </a:r>
            <a:endParaRPr lang="en-US" dirty="0" smtClean="0"/>
          </a:p>
          <a:p>
            <a:r>
              <a:rPr lang="en-US" dirty="0" smtClean="0"/>
              <a:t>Organize the presentation of the three papers in an order so that it’s easier to compare them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Paper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5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the presentation and your findings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impact of the respective papers on the </a:t>
            </a:r>
            <a:r>
              <a:rPr lang="en-US" dirty="0" smtClean="0"/>
              <a:t>community</a:t>
            </a:r>
          </a:p>
          <a:p>
            <a:r>
              <a:rPr lang="en-US" dirty="0" smtClean="0"/>
              <a:t>There is no demonstration, but it has to be clear by now how it works and what are the possibilities</a:t>
            </a:r>
          </a:p>
          <a:p>
            <a:r>
              <a:rPr lang="en-US" dirty="0" smtClean="0"/>
              <a:t>Indicate possible solutions to the drawbacks</a:t>
            </a:r>
          </a:p>
          <a:p>
            <a:r>
              <a:rPr lang="en-US" dirty="0"/>
              <a:t>Possibly give your personal </a:t>
            </a:r>
            <a:r>
              <a:rPr lang="en-US" dirty="0" smtClean="0"/>
              <a:t>opinions</a:t>
            </a:r>
          </a:p>
          <a:p>
            <a:r>
              <a:rPr lang="en-US" dirty="0" smtClean="0"/>
              <a:t>You can indicate if you plan to implement a part of a paper for the assignment</a:t>
            </a:r>
          </a:p>
          <a:p>
            <a:pPr lvl="1"/>
            <a:r>
              <a:rPr lang="en-US" dirty="0" smtClean="0"/>
              <a:t>if so, indicate exactly what you will use and why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9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Q&amp;A session follows the presentation</a:t>
            </a:r>
          </a:p>
          <a:p>
            <a:r>
              <a:rPr lang="en-US" dirty="0" smtClean="0"/>
              <a:t>Answer clearly and to the point</a:t>
            </a:r>
          </a:p>
          <a:p>
            <a:r>
              <a:rPr lang="en-US" dirty="0" smtClean="0"/>
              <a:t>You can prepare few extra slides to help you to illustrate answers to questions you expect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C3495-B7F3-4020-8721-4A5F30661E6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7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1932</TotalTime>
  <Words>298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INFOMGP</vt:lpstr>
      <vt:lpstr>Introduction</vt:lpstr>
      <vt:lpstr>Technical information</vt:lpstr>
      <vt:lpstr>Paper content</vt:lpstr>
      <vt:lpstr>Conclusion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INFOMGP</dc:title>
  <dc:creator>Nicolas Pronost</dc:creator>
  <cp:lastModifiedBy>Nicolas Pronost</cp:lastModifiedBy>
  <cp:revision>310</cp:revision>
  <dcterms:created xsi:type="dcterms:W3CDTF">2010-09-15T14:21:22Z</dcterms:created>
  <dcterms:modified xsi:type="dcterms:W3CDTF">2014-03-25T17:05:52Z</dcterms:modified>
</cp:coreProperties>
</file>